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_rels/data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ata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_rels/drawing4.xml.rels><?xml version='1.0' encoding='UTF-8' standalone='yes'?>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6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Compose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Prepare </a:t>
          </a:r>
          <a:r>
            <a:rPr lang="en-GB" b="0" dirty="0">
              <a:solidFill>
                <a:schemeClr val="tx1"/>
              </a:solidFill>
            </a:rPr>
            <a:t>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use</a:t>
          </a:r>
          <a:r>
            <a:rPr lang="en-GB" dirty="0"/>
            <a:t> </a:t>
          </a:r>
          <a:r>
            <a:rPr lang="en-GB" dirty="0">
              <a:hlinkClick xmlns:r="http://schemas.openxmlformats.org/officeDocument/2006/relationships" r:id="rId1"/>
            </a:rPr>
            <a:t>the syllabus for this training</a:t>
          </a:r>
          <a:r>
            <a:rPr lang="en-GB" dirty="0"/>
            <a:t> </a:t>
          </a:r>
          <a:r>
            <a:rPr lang="en-GB" dirty="0">
              <a:solidFill>
                <a:schemeClr val="tx1"/>
              </a:solidFill>
            </a:rPr>
            <a:t>as the basis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 dirty="0">
              <a:solidFill>
                <a:schemeClr val="tx1"/>
              </a:solidFill>
            </a:rPr>
            <a:t>Compose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b="0" kern="1200">
              <a:solidFill>
                <a:schemeClr val="tx1"/>
              </a:solidFill>
            </a:rPr>
            <a:t>Prepare </a:t>
          </a:r>
          <a:r>
            <a:rPr lang="en-GB" sz="5000" b="0" kern="1200" dirty="0">
              <a:solidFill>
                <a:schemeClr val="tx1"/>
              </a:solidFill>
            </a:rPr>
            <a:t>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3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400" kern="1200" dirty="0">
            <a:solidFill>
              <a:schemeClr val="tx1"/>
            </a:solidFill>
          </a:endParaRPr>
        </a:p>
        <a:p>
          <a:pPr marL="285750" lvl="1" indent="-285750" algn="ctr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>
              <a:solidFill>
                <a:schemeClr val="tx1"/>
              </a:solidFill>
            </a:rPr>
            <a:t>use</a:t>
          </a:r>
          <a:r>
            <a:rPr lang="en-GB" sz="3400" kern="1200" dirty="0"/>
            <a:t> </a:t>
          </a:r>
          <a:r>
            <a:rPr lang="en-GB" sz="3400" kern="1200" dirty="0">
              <a:hlinkClick xmlns:r="http://schemas.openxmlformats.org/officeDocument/2006/relationships" r:id="rId1"/>
            </a:rPr>
            <a:t>the syllabus for this training</a:t>
          </a:r>
          <a:r>
            <a:rPr lang="en-GB" sz="3400" kern="1200" dirty="0"/>
            <a:t> </a:t>
          </a:r>
          <a:r>
            <a:rPr lang="en-GB" sz="3400" kern="1200" dirty="0">
              <a:solidFill>
                <a:schemeClr val="tx1"/>
              </a:solidFill>
            </a:rPr>
            <a:t>as the basis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C334C-4F4F-B042-BFE7-03FB45532C3C}"/>
              </a:ext>
            </a:extLst>
          </p:cNvPr>
          <p:cNvSpPr txBox="1"/>
          <p:nvPr/>
        </p:nvSpPr>
        <p:spPr>
          <a:xfrm>
            <a:off x="228600" y="1420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5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0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19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349</Words>
  <Application>Microsoft Macintosh PowerPoint</Application>
  <DocSecurity>0</DocSecurity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Arial</vt:lpstr>
      <vt:lpstr>Quicksand SemiBold</vt:lpstr>
      <vt:lpstr>Calibri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Elements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2023-10-19T07:32:07Z</dcterms:modified>
  <cp:category/>
  <dc:identifier/>
  <cp:contentStatus/>
  <dc:language/>
  <cp:version/>
</cp:coreProperties>
</file>